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3D46-2D05-3F96-E849-0E3D220D6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14505D-E20F-22C7-9FA1-5F8B1C43E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2A0FC-A431-4268-65BF-43F9F9AF0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FEDF6-60E6-2C28-6E01-F135C35F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216B9-428D-AFDA-72E4-9ECC3A3E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545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DD28-8DA8-493A-1521-3AD40951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DFE45-C292-BF2E-9A16-42A2E5BDC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97601-8C40-23EF-9CBB-6045292F7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B8971-2CD9-87CA-9A21-1613128B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9C93-2CD0-95ED-4948-931C9DBD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096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212E7-5D6C-4081-16A8-DE604ED5C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BFBA9-3F52-5316-A4A1-193A37583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DDAA9-D493-70E6-1894-4CBD0C24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4E23A-4C13-B4C9-0B51-59499F21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6D0E9-409E-7CA8-C437-60586871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011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9D6BC-EE7E-3614-F324-AF8C995C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16914-EF70-78F4-557A-F93769A00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BFF7F-F5C6-E5B6-3099-0D3A7A48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A59E0-F91C-36D4-99A7-3A11ECD7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24FB8-4710-4238-EB0B-552BC315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3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0763E-4149-553D-1742-ECB85104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8FC89-3DBC-D3CA-A340-B89A67788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F895F-49C5-CDAC-5BE4-51A4202C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4798B-0EEE-8B63-BE89-CDF1D28C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14E0E-C37E-8C81-B70A-D7F6CD9D2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419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77EF4-F54C-0D1D-CB7F-A16F7FE98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FF755-C356-E9F6-C74A-1A13E46E2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0416B-94FA-D3A3-ED76-440707B64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91231-CD49-0635-580B-AE9A393A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412A2-F52D-596A-160D-04DA98EC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C44CF-463C-C675-E8E4-945B22F8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04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1D1A-152F-E967-4AF5-7BF7DE56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4786F-548E-3DC4-D0DA-183517BD4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AA55D-6E5E-CA39-0596-4A666A4EE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097512-7BEE-0CAF-FC8A-02BF983D0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DB4676-65B9-1193-19E2-9843E0177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EDA6CC-898C-049F-7493-0FDFF894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646A5-013D-75F4-50F6-DEE6FD7E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16A2F1-B460-666F-1A4B-8BB30825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12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87E6E-F41F-4CDE-054C-54B66EF5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FFB4E4-48C2-4B31-04B7-D1FBEBE46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28154-22D4-7E63-C3F7-F35914AF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663EC-3369-E09E-616E-653A20B4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633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E21DE-685D-CF3A-2105-6D7C8D9A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6C95A-4C0F-E7CF-032A-C6EAE3771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1AB60-CC1D-E2CE-3677-CC1ECDFD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695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8307-DC7D-844A-DC3D-C81FA321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87872-FBE9-6002-EE84-707B5D3A3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C2B2A-ED92-952E-B6C5-528EA2408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8D0D4-95DA-38B9-330A-250E5B87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897FF-E4EB-120A-3F09-878C7C42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2A733-A8A2-DCE4-A60D-3C7AACF0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37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C924-7FB9-F612-975E-AA923E12F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52A78-DF06-BF7A-7ECA-8D53BEE04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6E6A8D-6709-E3B7-4ADC-FC1B042BB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B0BF6-424F-5C17-B758-6E7EB5612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DDF5C-1565-CA78-3826-A718A5771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FE20A7-9576-3332-FCC4-71FC478E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985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3C4FF1-4071-C0DA-DC21-A03FCDE3C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A0F6C-3F94-2B5C-E891-3ACD1C3C8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A8B2-B861-C0A9-0C8B-85291D719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76A33-E2BB-47CB-8C58-2B003E15D0D3}" type="datetimeFigureOut">
              <a:rPr lang="en-CA" smtClean="0"/>
              <a:t>2024-01-16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A3F3C-46F5-B1CF-BB6A-D2005D978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85D71-7589-F370-5A51-7DA8BDD8F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599B-0BCD-48A8-A1F3-8A38C4F6969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71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llstarlink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holink.org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irlp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hyperlink" Target="https://www.allstarlink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its4hams.com/shari-pizero" TargetMode="External"/><Relationship Id="rId7" Type="http://schemas.openxmlformats.org/officeDocument/2006/relationships/hyperlink" Target="https://apps.hamshackhotline.com/links.php" TargetMode="External"/><Relationship Id="rId2" Type="http://schemas.openxmlformats.org/officeDocument/2006/relationships/hyperlink" Target="https://www.allstarlin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holink.org/" TargetMode="External"/><Relationship Id="rId5" Type="http://schemas.openxmlformats.org/officeDocument/2006/relationships/hyperlink" Target="https://play.google.com/store/apps/details?id=org.dvswitch&amp;hl=en_CA&amp;gl=US" TargetMode="External"/><Relationship Id="rId4" Type="http://schemas.openxmlformats.org/officeDocument/2006/relationships/hyperlink" Target="https://kits4hams.com/dinah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allstarlink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stats.allstarlink.org/stats/601110" TargetMode="External"/><Relationship Id="rId4" Type="http://schemas.openxmlformats.org/officeDocument/2006/relationships/hyperlink" Target="http://ovmrcashub.duckdns.org/supermon/link.php?nodes=60111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allstarlink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C79F-564C-8D2B-0ADC-3B98ADAE5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9776"/>
          </a:xfrm>
        </p:spPr>
        <p:txBody>
          <a:bodyPr>
            <a:normAutofit/>
          </a:bodyPr>
          <a:lstStyle/>
          <a:p>
            <a:r>
              <a:rPr lang="en-CA" dirty="0"/>
              <a:t>OVMRC Allstar Link Hub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2756DC-794D-3661-529B-413BC0BC1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191" y="3429000"/>
            <a:ext cx="6141042" cy="28809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2ADBE48-29A3-7AFC-E8E8-FBAE1D15C5BF}"/>
              </a:ext>
            </a:extLst>
          </p:cNvPr>
          <p:cNvSpPr txBox="1"/>
          <p:nvPr/>
        </p:nvSpPr>
        <p:spPr>
          <a:xfrm>
            <a:off x="2378764" y="2879692"/>
            <a:ext cx="6983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Adam VA3IRD</a:t>
            </a:r>
          </a:p>
        </p:txBody>
      </p:sp>
    </p:spTree>
    <p:extLst>
      <p:ext uri="{BB962C8B-B14F-4D97-AF65-F5344CB8AC3E}">
        <p14:creationId xmlns:p14="http://schemas.microsoft.com/office/powerpoint/2010/main" val="410838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C9AA-6F6F-4044-1F6C-923E6DF4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Allstar link?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8346-5424-867E-12FF-D5FA0EC83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8914"/>
          </a:xfrm>
        </p:spPr>
        <p:txBody>
          <a:bodyPr>
            <a:normAutofit/>
          </a:bodyPr>
          <a:lstStyle/>
          <a:p>
            <a:pPr algn="just"/>
            <a:r>
              <a:rPr lang="en-CA" sz="2400" dirty="0"/>
              <a:t>“</a:t>
            </a:r>
            <a:r>
              <a:rPr lang="en-US" sz="2400" dirty="0" err="1"/>
              <a:t>AllStarLink</a:t>
            </a:r>
            <a:r>
              <a:rPr lang="en-US" sz="2400" dirty="0"/>
              <a:t> is a network of Amateur Radio repeaters, remote base stations and hot spots accessible to each other via </a:t>
            </a:r>
            <a:r>
              <a:rPr lang="en-US" sz="2400" dirty="0">
                <a:highlight>
                  <a:srgbClr val="FFFF00"/>
                </a:highlight>
              </a:rPr>
              <a:t>Voice over Internet Protocol</a:t>
            </a:r>
            <a:r>
              <a:rPr lang="en-US" sz="2400" dirty="0"/>
              <a:t>. </a:t>
            </a:r>
            <a:r>
              <a:rPr lang="en-US" sz="2400" dirty="0" err="1"/>
              <a:t>AllStarLink</a:t>
            </a:r>
            <a:r>
              <a:rPr lang="en-US" sz="2400" dirty="0"/>
              <a:t> runs on a dedicated computer (including the </a:t>
            </a:r>
            <a:r>
              <a:rPr lang="en-US" sz="2400" dirty="0" err="1"/>
              <a:t>Rasperry</a:t>
            </a:r>
            <a:r>
              <a:rPr lang="en-US" sz="2400" dirty="0"/>
              <a:t> Pi) that you host at your home, radio site or computer center. It is </a:t>
            </a:r>
            <a:r>
              <a:rPr lang="en-US" sz="2400" dirty="0">
                <a:highlight>
                  <a:srgbClr val="FFFF00"/>
                </a:highlight>
              </a:rPr>
              <a:t>based on the open source Asterisk PBX running our </a:t>
            </a:r>
            <a:r>
              <a:rPr lang="en-US" sz="2400" dirty="0" err="1">
                <a:highlight>
                  <a:srgbClr val="FFFF00"/>
                </a:highlight>
              </a:rPr>
              <a:t>app_rpt</a:t>
            </a:r>
            <a:r>
              <a:rPr lang="en-US" sz="2400" dirty="0">
                <a:highlight>
                  <a:srgbClr val="FFFF00"/>
                </a:highlight>
              </a:rPr>
              <a:t> application</a:t>
            </a:r>
            <a:r>
              <a:rPr lang="en-US" sz="2400" dirty="0"/>
              <a:t>. </a:t>
            </a:r>
            <a:r>
              <a:rPr lang="en-US" sz="2400" dirty="0" err="1"/>
              <a:t>App_rpt</a:t>
            </a:r>
            <a:r>
              <a:rPr lang="en-US" sz="2400" dirty="0"/>
              <a:t> makes Asterisk a powerful system capable of controlling one or more radios. It provides linking of these radio "nodes" to other systems of similar construction anywhere in the world via VoIP”</a:t>
            </a:r>
          </a:p>
          <a:p>
            <a:pPr algn="just"/>
            <a:endParaRPr lang="en-CA" sz="2400" dirty="0">
              <a:hlinkClick r:id="rId2"/>
            </a:endParaRPr>
          </a:p>
          <a:p>
            <a:pPr algn="just"/>
            <a:r>
              <a:rPr lang="en-CA" sz="2400" dirty="0">
                <a:hlinkClick r:id="rId2"/>
              </a:rPr>
              <a:t>https://www.allstarlink.org/</a:t>
            </a:r>
            <a:endParaRPr lang="en-US" sz="2400" dirty="0"/>
          </a:p>
          <a:p>
            <a:pPr algn="just"/>
            <a:endParaRPr lang="en-CA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CF9F29-88EA-1679-F17D-B418DF6076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5279" y="4258074"/>
            <a:ext cx="4608521" cy="162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2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C9AA-6F6F-4044-1F6C-923E6DF4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IRLP/</a:t>
            </a:r>
            <a:r>
              <a:rPr lang="en-CA" dirty="0" err="1"/>
              <a:t>Echolink</a:t>
            </a:r>
            <a:r>
              <a:rPr lang="en-CA" dirty="0"/>
              <a:t>/Allstar?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DEAF89C-1E8B-D48F-0B06-2D3628BCF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49555"/>
              </p:ext>
            </p:extLst>
          </p:nvPr>
        </p:nvGraphicFramePr>
        <p:xfrm>
          <a:off x="976795" y="1665235"/>
          <a:ext cx="9946863" cy="3527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621">
                  <a:extLst>
                    <a:ext uri="{9D8B030D-6E8A-4147-A177-3AD203B41FA5}">
                      <a16:colId xmlns:a16="http://schemas.microsoft.com/office/drawing/2014/main" val="702042841"/>
                    </a:ext>
                  </a:extLst>
                </a:gridCol>
                <a:gridCol w="3315621">
                  <a:extLst>
                    <a:ext uri="{9D8B030D-6E8A-4147-A177-3AD203B41FA5}">
                      <a16:colId xmlns:a16="http://schemas.microsoft.com/office/drawing/2014/main" val="4052198733"/>
                    </a:ext>
                  </a:extLst>
                </a:gridCol>
                <a:gridCol w="3315621">
                  <a:extLst>
                    <a:ext uri="{9D8B030D-6E8A-4147-A177-3AD203B41FA5}">
                      <a16:colId xmlns:a16="http://schemas.microsoft.com/office/drawing/2014/main" val="3910066094"/>
                    </a:ext>
                  </a:extLst>
                </a:gridCol>
              </a:tblGrid>
              <a:tr h="70550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IRLP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Echolink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Allstar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409810"/>
                  </a:ext>
                </a:extLst>
              </a:tr>
              <a:tr h="705506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hlinkClick r:id="rId2"/>
                        </a:rPr>
                        <a:t>https://www.irlp.net/</a:t>
                      </a:r>
                      <a:r>
                        <a:rPr lang="en-CA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hlinkClick r:id="rId3"/>
                        </a:rPr>
                        <a:t>https://www.echolink.org/</a:t>
                      </a:r>
                      <a:r>
                        <a:rPr lang="en-CA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hlinkClick r:id="rId4"/>
                        </a:rPr>
                        <a:t>https://www.allstarlink.org/</a:t>
                      </a:r>
                      <a:endParaRPr lang="en-US" sz="1800" dirty="0"/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177970"/>
                  </a:ext>
                </a:extLst>
              </a:tr>
              <a:tr h="70550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Linux based, closed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Windows client, Closed source</a:t>
                      </a:r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Linux, Open source - Asterisk PBX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671096"/>
                  </a:ext>
                </a:extLst>
              </a:tr>
              <a:tr h="70550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Proprietary 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Some commercial hardware, some DIY configs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Kits, DIY interfaces, many configurations!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550408"/>
                  </a:ext>
                </a:extLst>
              </a:tr>
              <a:tr h="705506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Repeater-Repeater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Computer and mobile phone software clients, repeaters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Node-node (hotspot, repeater, </a:t>
                      </a:r>
                      <a:r>
                        <a:rPr lang="en-CA" dirty="0" err="1"/>
                        <a:t>radioless</a:t>
                      </a:r>
                      <a:r>
                        <a:rPr lang="en-CA" dirty="0"/>
                        <a:t> node, </a:t>
                      </a:r>
                      <a:r>
                        <a:rPr lang="en-CA" dirty="0" err="1"/>
                        <a:t>radioless</a:t>
                      </a:r>
                      <a:r>
                        <a:rPr lang="en-CA" dirty="0"/>
                        <a:t> hub)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13168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D268E0A-DC90-013F-3C46-D21C58DABD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2973" y="5464697"/>
            <a:ext cx="2314575" cy="1085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48B0341-A232-FD72-401A-F0D1FE7A60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4961" y="5426060"/>
            <a:ext cx="2382078" cy="11631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159D92-C9E7-037D-6AED-A673CD9349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2551" y="5364933"/>
            <a:ext cx="1976023" cy="118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8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C9AA-6F6F-4044-1F6C-923E6DF4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Allstar Hardware interfaces and clients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8346-5424-867E-12FF-D5FA0EC83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89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CA" sz="2400" dirty="0">
              <a:hlinkClick r:id="rId2"/>
            </a:endParaRPr>
          </a:p>
          <a:p>
            <a:pPr algn="just"/>
            <a:endParaRPr lang="en-CA" sz="2400" dirty="0">
              <a:hlinkClick r:id="rId2"/>
            </a:endParaRPr>
          </a:p>
          <a:p>
            <a:pPr algn="just"/>
            <a:endParaRPr lang="en-CA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1CC3173-F5C7-4347-7BB7-D1FF8E591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33071"/>
              </p:ext>
            </p:extLst>
          </p:nvPr>
        </p:nvGraphicFramePr>
        <p:xfrm>
          <a:off x="838200" y="1587085"/>
          <a:ext cx="10306878" cy="4916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626">
                  <a:extLst>
                    <a:ext uri="{9D8B030D-6E8A-4147-A177-3AD203B41FA5}">
                      <a16:colId xmlns:a16="http://schemas.microsoft.com/office/drawing/2014/main" val="2250328333"/>
                    </a:ext>
                  </a:extLst>
                </a:gridCol>
                <a:gridCol w="3435626">
                  <a:extLst>
                    <a:ext uri="{9D8B030D-6E8A-4147-A177-3AD203B41FA5}">
                      <a16:colId xmlns:a16="http://schemas.microsoft.com/office/drawing/2014/main" val="3416319911"/>
                    </a:ext>
                  </a:extLst>
                </a:gridCol>
                <a:gridCol w="3435626">
                  <a:extLst>
                    <a:ext uri="{9D8B030D-6E8A-4147-A177-3AD203B41FA5}">
                      <a16:colId xmlns:a16="http://schemas.microsoft.com/office/drawing/2014/main" val="3102418526"/>
                    </a:ext>
                  </a:extLst>
                </a:gridCol>
              </a:tblGrid>
              <a:tr h="975884">
                <a:tc>
                  <a:txBody>
                    <a:bodyPr/>
                    <a:lstStyle/>
                    <a:p>
                      <a:r>
                        <a:rPr lang="en-CA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900095"/>
                  </a:ext>
                </a:extLst>
              </a:tr>
              <a:tr h="825030">
                <a:tc>
                  <a:txBody>
                    <a:bodyPr/>
                    <a:lstStyle/>
                    <a:p>
                      <a:r>
                        <a:rPr lang="en-CA" dirty="0"/>
                        <a:t>Hardware interface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/>
                        <a:t>“Shari” Node (hotspot)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hlinkClick r:id="rId3"/>
                        </a:rPr>
                        <a:t>https://kits4hams.com/shari-pizero</a:t>
                      </a:r>
                      <a:r>
                        <a:rPr lang="en-CA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538340"/>
                  </a:ext>
                </a:extLst>
              </a:tr>
              <a:tr h="8250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Hardware interface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/>
                        <a:t>“DINAH” – DIN connector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hlinkClick r:id="rId4"/>
                        </a:rPr>
                        <a:t>https://kits4hams.com/dinah</a:t>
                      </a:r>
                      <a:r>
                        <a:rPr lang="en-CA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927446"/>
                  </a:ext>
                </a:extLst>
              </a:tr>
              <a:tr h="1178616">
                <a:tc>
                  <a:txBody>
                    <a:bodyPr/>
                    <a:lstStyle/>
                    <a:p>
                      <a:r>
                        <a:rPr lang="en-CA" dirty="0"/>
                        <a:t>Software client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DVSwitch</a:t>
                      </a:r>
                      <a:r>
                        <a:rPr lang="en-CA" dirty="0"/>
                        <a:t>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hlinkClick r:id="rId5"/>
                        </a:rPr>
                        <a:t>https://play.google.com/store/apps/details?id=org.dvswitch&amp;hl=en_CA&amp;gl=US</a:t>
                      </a:r>
                      <a:r>
                        <a:rPr lang="en-CA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84615"/>
                  </a:ext>
                </a:extLst>
              </a:tr>
              <a:tr h="471446">
                <a:tc>
                  <a:txBody>
                    <a:bodyPr/>
                    <a:lstStyle/>
                    <a:p>
                      <a:r>
                        <a:rPr lang="en-CA" dirty="0"/>
                        <a:t>Bridge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Echolink</a:t>
                      </a:r>
                      <a:r>
                        <a:rPr lang="en-CA" dirty="0"/>
                        <a:t> enabled </a:t>
                      </a:r>
                      <a:r>
                        <a:rPr lang="en-CA" dirty="0" err="1"/>
                        <a:t>allstar</a:t>
                      </a:r>
                      <a:r>
                        <a:rPr lang="en-CA" dirty="0"/>
                        <a:t> 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hlinkClick r:id="rId6"/>
                        </a:rPr>
                        <a:t>https://www.echolink.org/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069331"/>
                  </a:ext>
                </a:extLst>
              </a:tr>
              <a:tr h="471446">
                <a:tc>
                  <a:txBody>
                    <a:bodyPr/>
                    <a:lstStyle/>
                    <a:p>
                      <a:r>
                        <a:rPr lang="en-CA" dirty="0"/>
                        <a:t>Bridge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err="1"/>
                        <a:t>Hamshack</a:t>
                      </a:r>
                      <a:r>
                        <a:rPr lang="en-CA" dirty="0"/>
                        <a:t>-Hotline enabled </a:t>
                      </a:r>
                      <a:r>
                        <a:rPr lang="en-CA" dirty="0" err="1"/>
                        <a:t>allstar</a:t>
                      </a:r>
                      <a:r>
                        <a:rPr lang="en-CA" dirty="0"/>
                        <a:t> node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>
                          <a:hlinkClick r:id="rId7"/>
                        </a:rPr>
                        <a:t>https://apps.hamshackhotline.com/links.php</a:t>
                      </a:r>
                      <a:r>
                        <a:rPr lang="en-CA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643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271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C9AA-6F6F-4044-1F6C-923E6DF4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OVMRC Hub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8346-5424-867E-12FF-D5FA0EC83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89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CA" sz="2400" dirty="0">
              <a:hlinkClick r:id="rId2"/>
            </a:endParaRPr>
          </a:p>
          <a:p>
            <a:pPr algn="just"/>
            <a:endParaRPr lang="en-CA" sz="2400" dirty="0">
              <a:hlinkClick r:id="rId2"/>
            </a:endParaRPr>
          </a:p>
          <a:p>
            <a:pPr algn="just"/>
            <a:endParaRPr lang="en-CA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05E6E8-9E21-598C-9CF9-3E827DD8C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188" y="1456776"/>
            <a:ext cx="5870612" cy="3944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F5D243-0B80-D0A8-DB7A-A8DA32CAFD1B}"/>
              </a:ext>
            </a:extLst>
          </p:cNvPr>
          <p:cNvSpPr txBox="1"/>
          <p:nvPr/>
        </p:nvSpPr>
        <p:spPr>
          <a:xfrm>
            <a:off x="611668" y="1591166"/>
            <a:ext cx="47886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err="1"/>
              <a:t>Radioless</a:t>
            </a:r>
            <a:r>
              <a:rPr lang="en-CA" dirty="0"/>
              <a:t> hub node running on a hosted VPS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Backwards-compatible with </a:t>
            </a:r>
            <a:r>
              <a:rPr lang="en-CA" dirty="0" err="1"/>
              <a:t>Echolink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Accessible from </a:t>
            </a:r>
            <a:r>
              <a:rPr lang="en-CA" dirty="0" err="1"/>
              <a:t>Hamshack</a:t>
            </a:r>
            <a:r>
              <a:rPr lang="en-CA" dirty="0"/>
              <a:t> hotline 94089 (coming soon)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Can be connected to future club repeater deployments.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Could be a future pale to host nets and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r>
              <a:rPr lang="en-CA" b="1" u="sng" dirty="0"/>
              <a:t>Status Dashboards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hlinkClick r:id="rId4"/>
              </a:rPr>
              <a:t>http://ovmrcashub.duckdns.org/supermon/link.php?nodes=601110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>
              <a:hlinkClick r:id="rId5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hlinkClick r:id="rId5"/>
              </a:rPr>
              <a:t>http://stats.allstarlink.org/stats/601110</a:t>
            </a: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38E5A7-1E13-546D-AED6-1282B0259D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668" y="5838482"/>
            <a:ext cx="10742132" cy="48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7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9C9AA-6F6F-4044-1F6C-923E6DF4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Accessibility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8346-5424-867E-12FF-D5FA0EC83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089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CA" sz="2400" dirty="0">
              <a:hlinkClick r:id="rId2"/>
            </a:endParaRPr>
          </a:p>
          <a:p>
            <a:pPr algn="just"/>
            <a:endParaRPr lang="en-CA" sz="2400" dirty="0">
              <a:hlinkClick r:id="rId2"/>
            </a:endParaRPr>
          </a:p>
          <a:p>
            <a:pPr algn="just"/>
            <a:endParaRPr lang="en-CA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05E6E8-9E21-598C-9CF9-3E827DD8C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188" y="1456776"/>
            <a:ext cx="5870612" cy="39444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F5D243-0B80-D0A8-DB7A-A8DA32CAFD1B}"/>
              </a:ext>
            </a:extLst>
          </p:cNvPr>
          <p:cNvSpPr txBox="1"/>
          <p:nvPr/>
        </p:nvSpPr>
        <p:spPr>
          <a:xfrm>
            <a:off x="611668" y="1591166"/>
            <a:ext cx="47886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Works with traditional 2m FM 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Uses inexpensive hobbyist 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Scalable – can run on a pi (ARM), or servers (AMD64)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Open source 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Interoperability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Great way to reutilize old hardware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New hardware and software being developed all the time!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38E5A7-1E13-546D-AED6-1282B0259D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668" y="5838482"/>
            <a:ext cx="10742132" cy="48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7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430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OVMRC Allstar Link Hub </vt:lpstr>
      <vt:lpstr>What is Allstar link?</vt:lpstr>
      <vt:lpstr>IRLP/Echolink/Allstar?</vt:lpstr>
      <vt:lpstr>Allstar Hardware interfaces and clients</vt:lpstr>
      <vt:lpstr>OVMRC Hub </vt:lpstr>
      <vt:lpstr>Accessibility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OVMRC Allstar Link Hub </dc:title>
  <dc:creator>Adam Bird</dc:creator>
  <cp:lastModifiedBy>Adam Bird</cp:lastModifiedBy>
  <cp:revision>2</cp:revision>
  <dcterms:created xsi:type="dcterms:W3CDTF">2024-01-14T23:03:37Z</dcterms:created>
  <dcterms:modified xsi:type="dcterms:W3CDTF">2024-01-16T19:10:28Z</dcterms:modified>
</cp:coreProperties>
</file>